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1" r:id="rId5"/>
    <p:sldId id="260" r:id="rId6"/>
    <p:sldId id="261" r:id="rId7"/>
    <p:sldId id="259" r:id="rId8"/>
    <p:sldId id="272" r:id="rId9"/>
    <p:sldId id="262" r:id="rId10"/>
    <p:sldId id="263" r:id="rId11"/>
    <p:sldId id="264" r:id="rId12"/>
    <p:sldId id="270" r:id="rId13"/>
    <p:sldId id="265" r:id="rId14"/>
    <p:sldId id="266" r:id="rId15"/>
    <p:sldId id="267" r:id="rId16"/>
    <p:sldId id="268" r:id="rId17"/>
    <p:sldId id="273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>
      <p:cViewPr varScale="1">
        <p:scale>
          <a:sx n="71" d="100"/>
          <a:sy n="71" d="100"/>
        </p:scale>
        <p:origin x="34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4B29711-E809-4648-98E2-289E35DA64C5}" type="datetimeFigureOut">
              <a:rPr lang="en-US" smtClean="0"/>
              <a:pPr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New Kingdom: </a:t>
            </a:r>
            <a:br>
              <a:rPr lang="en-US" dirty="0" smtClean="0"/>
            </a:br>
            <a:r>
              <a:rPr lang="en-US" dirty="0" smtClean="0"/>
              <a:t>The Glory of Egypt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Akhenaten</a:t>
            </a:r>
            <a:r>
              <a:rPr lang="en-US" dirty="0" smtClean="0"/>
              <a:t> and Monotheism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Moves the capital from Memphis and Thebes to a brand new city called </a:t>
            </a:r>
            <a:r>
              <a:rPr lang="en-US" dirty="0" err="1" smtClean="0"/>
              <a:t>Amarna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His people rebel and his name is virtually wiped out from history</a:t>
            </a:r>
          </a:p>
          <a:p>
            <a:endParaRPr lang="en-US" u="sng" dirty="0" smtClean="0"/>
          </a:p>
          <a:p>
            <a:r>
              <a:rPr lang="en-US" u="sng" dirty="0" smtClean="0"/>
              <a:t>He is the first monotheist</a:t>
            </a:r>
            <a:r>
              <a:rPr lang="en-US" dirty="0" smtClean="0"/>
              <a:t>…but we know him because of his son…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Tutankhamun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208083"/>
            <a:ext cx="3962400" cy="564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King Tut</a:t>
            </a:r>
            <a:endParaRPr lang="en-US" dirty="0"/>
          </a:p>
        </p:txBody>
      </p:sp>
      <p:pic>
        <p:nvPicPr>
          <p:cNvPr id="3074" name="Picture 2" descr="http://news.nationalgeographic.com/news/2005/05/images/051005_tutsfa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1600200"/>
            <a:ext cx="4038600" cy="501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670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King Tut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Became pharaoh at 9!</a:t>
            </a:r>
          </a:p>
          <a:p>
            <a:endParaRPr lang="en-US" dirty="0" smtClean="0"/>
          </a:p>
          <a:p>
            <a:r>
              <a:rPr lang="en-US" dirty="0" smtClean="0"/>
              <a:t>Married his sister</a:t>
            </a:r>
          </a:p>
          <a:p>
            <a:endParaRPr lang="en-US" dirty="0" smtClean="0"/>
          </a:p>
          <a:p>
            <a:r>
              <a:rPr lang="en-US" dirty="0" smtClean="0"/>
              <a:t>Mysteriously murdered at 18…and we still don’t know who did it or why!</a:t>
            </a:r>
          </a:p>
          <a:p>
            <a:endParaRPr lang="en-US" dirty="0" smtClean="0"/>
          </a:p>
          <a:p>
            <a:r>
              <a:rPr lang="en-US" dirty="0" smtClean="0"/>
              <a:t>World famous because his tomb was found undisturbed in the Valley of the Kings in 1922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Valley of the Kings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43000"/>
            <a:ext cx="8305800" cy="553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Valley of the Kings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By this time, the Great Pyramid is already over 1000 years old!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But they’re poor tombs…they get robbed ALL the time and nearly bankrupted the country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New Kingdom pharaohs built their tombs in the rock cliffs of the desert …the Valley of the Kings</a:t>
            </a:r>
          </a:p>
          <a:p>
            <a:pPr lvl="1"/>
            <a:r>
              <a:rPr lang="en-US" dirty="0" smtClean="0"/>
              <a:t>Yes…there is also a Valley of the Queens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Curse of King Tut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Howard Carter and Lord George Carnarvon opened </a:t>
            </a:r>
            <a:r>
              <a:rPr lang="en-US" dirty="0" err="1" smtClean="0"/>
              <a:t>Tut’s</a:t>
            </a:r>
            <a:r>
              <a:rPr lang="en-US" dirty="0" smtClean="0"/>
              <a:t> tomb in 1922:</a:t>
            </a:r>
          </a:p>
          <a:p>
            <a:pPr lvl="1"/>
            <a:r>
              <a:rPr lang="en-US" dirty="0" smtClean="0"/>
              <a:t>They found the following inscription: “Death will come on swift wings to those who disturbs the pharaoh’s rest.”</a:t>
            </a:r>
          </a:p>
          <a:p>
            <a:pPr lvl="1"/>
            <a:r>
              <a:rPr lang="en-US" dirty="0" smtClean="0"/>
              <a:t>4 months later Carnarvon dies</a:t>
            </a:r>
          </a:p>
          <a:p>
            <a:pPr lvl="1"/>
            <a:r>
              <a:rPr lang="en-US" dirty="0" smtClean="0"/>
              <a:t>At the exact moment Carnarvon dies, Cairo goes dark from a power failure</a:t>
            </a:r>
          </a:p>
          <a:p>
            <a:pPr lvl="1"/>
            <a:r>
              <a:rPr lang="en-US" dirty="0" smtClean="0"/>
              <a:t>At the exact moment Cairo goes dark, Carnarvon’s dog gives a weird howl and dies…in London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Greatest Discovery in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2015, Egyptologists discovered something wrong in King </a:t>
            </a:r>
            <a:r>
              <a:rPr lang="en-US" dirty="0" err="1" smtClean="0"/>
              <a:t>Tut’s</a:t>
            </a:r>
            <a:r>
              <a:rPr lang="en-US" dirty="0" smtClean="0"/>
              <a:t> tomb</a:t>
            </a:r>
          </a:p>
          <a:p>
            <a:pPr lvl="1"/>
            <a:r>
              <a:rPr lang="en-US" dirty="0" smtClean="0"/>
              <a:t>The paintings of King Tut were not the paintings of a man…rather, they were of a woman!</a:t>
            </a:r>
          </a:p>
          <a:p>
            <a:r>
              <a:rPr lang="en-US" dirty="0" smtClean="0"/>
              <a:t>Radar scans revealed another series of tunnels indicating that </a:t>
            </a:r>
            <a:r>
              <a:rPr lang="en-US" dirty="0" err="1" smtClean="0"/>
              <a:t>Tut’s</a:t>
            </a:r>
            <a:r>
              <a:rPr lang="en-US" dirty="0" smtClean="0"/>
              <a:t> tomb was a small part of another, larger tomb</a:t>
            </a:r>
          </a:p>
          <a:p>
            <a:r>
              <a:rPr lang="en-US" dirty="0" smtClean="0"/>
              <a:t>Scholars believe that Tut was buried in the tomb of his mother, Queen Nefertiti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188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Summarize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430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New Kingdom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The New Kingdom begins with the Eighteenth Dynasty</a:t>
            </a:r>
          </a:p>
          <a:p>
            <a:endParaRPr lang="en-US" u="sng" dirty="0" smtClean="0"/>
          </a:p>
          <a:p>
            <a:r>
              <a:rPr lang="en-US" dirty="0" smtClean="0"/>
              <a:t>Some of the most </a:t>
            </a:r>
            <a:r>
              <a:rPr lang="en-US" smtClean="0"/>
              <a:t>famous pharaohs </a:t>
            </a:r>
            <a:r>
              <a:rPr lang="en-US" dirty="0" smtClean="0"/>
              <a:t>in Egyptian history ruled in the New Kingdom</a:t>
            </a:r>
          </a:p>
          <a:p>
            <a:endParaRPr lang="en-US" dirty="0" smtClean="0"/>
          </a:p>
          <a:p>
            <a:r>
              <a:rPr lang="en-US" u="sng" dirty="0" smtClean="0"/>
              <a:t>Egypt becomes the world’s first superpower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Eighteenth Dynasty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Begins with </a:t>
            </a:r>
            <a:r>
              <a:rPr lang="en-US" dirty="0" err="1" smtClean="0"/>
              <a:t>Ahmose</a:t>
            </a:r>
            <a:r>
              <a:rPr lang="en-US" dirty="0" smtClean="0"/>
              <a:t> I in 1550 BC</a:t>
            </a:r>
          </a:p>
          <a:p>
            <a:pPr lvl="1"/>
            <a:r>
              <a:rPr lang="en-US" dirty="0" smtClean="0"/>
              <a:t>Re-conquered Egypt from the </a:t>
            </a:r>
            <a:r>
              <a:rPr lang="en-US" dirty="0" err="1" smtClean="0"/>
              <a:t>Hyksos</a:t>
            </a:r>
            <a:r>
              <a:rPr lang="en-US" dirty="0" smtClean="0"/>
              <a:t> invaders</a:t>
            </a:r>
          </a:p>
          <a:p>
            <a:endParaRPr lang="en-US" dirty="0" smtClean="0"/>
          </a:p>
          <a:p>
            <a:r>
              <a:rPr lang="en-US" u="sng" dirty="0" smtClean="0"/>
              <a:t>Hatshepsut, 1479-1458 BC: First female ruler in world history</a:t>
            </a:r>
          </a:p>
          <a:p>
            <a:endParaRPr lang="en-US" dirty="0" smtClean="0"/>
          </a:p>
          <a:p>
            <a:r>
              <a:rPr lang="en-US" dirty="0" smtClean="0"/>
              <a:t>Thutmose III, 1479-1425 BC: Expands empire into </a:t>
            </a:r>
            <a:r>
              <a:rPr lang="en-US" dirty="0" err="1" smtClean="0"/>
              <a:t>Nubia</a:t>
            </a:r>
            <a:r>
              <a:rPr lang="en-US" dirty="0" smtClean="0"/>
              <a:t> and Syria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Hatshepsut, Queen of Kings</a:t>
            </a:r>
            <a:endParaRPr lang="en-US" dirty="0"/>
          </a:p>
        </p:txBody>
      </p:sp>
      <p:pic>
        <p:nvPicPr>
          <p:cNvPr id="5" name="Picture 2" descr="http://www.3dartistonline.com/users/14157/thm1024/1406566458_!!!___Hatshepsut_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3429000" cy="485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52600"/>
            <a:ext cx="4038600" cy="489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0104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Thutmose III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295400"/>
            <a:ext cx="367088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162050"/>
            <a:ext cx="2828925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Family Matters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Thutmose III was the rightful pharaoh of Egypt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Hatshepsut ruled as a regent-a </a:t>
            </a:r>
            <a:r>
              <a:rPr lang="en-US" dirty="0" smtClean="0"/>
              <a:t>caretaker-until </a:t>
            </a:r>
            <a:r>
              <a:rPr lang="en-US" dirty="0" smtClean="0"/>
              <a:t>her stepson Thutmose was old enough to rule</a:t>
            </a:r>
          </a:p>
          <a:p>
            <a:endParaRPr lang="en-US" dirty="0" smtClean="0"/>
          </a:p>
          <a:p>
            <a:r>
              <a:rPr lang="en-US" dirty="0" smtClean="0"/>
              <a:t>Hatshepsut was mysteriously murdered and Thutmose III attempted to erase her from history!</a:t>
            </a:r>
          </a:p>
          <a:p>
            <a:pPr lvl="1"/>
            <a:r>
              <a:rPr lang="en-US" dirty="0" smtClean="0"/>
              <a:t>Well…almost…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Temple of Hatshepsut</a:t>
            </a:r>
            <a:endParaRPr lang="en-US" dirty="0"/>
          </a:p>
        </p:txBody>
      </p:sp>
      <p:pic>
        <p:nvPicPr>
          <p:cNvPr id="1026" name="Picture 2" descr="http://roderickphillips.com/wp-content/uploads/2014/05/DSC_15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37196"/>
            <a:ext cx="7924800" cy="531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Hatshepsut Today</a:t>
            </a:r>
            <a:endParaRPr 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8425" y="1752600"/>
            <a:ext cx="6024349" cy="4941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1876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err="1" smtClean="0"/>
              <a:t>Akhenaten</a:t>
            </a:r>
            <a:endParaRPr lang="en-US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Born </a:t>
            </a:r>
            <a:r>
              <a:rPr lang="en-US" dirty="0" err="1" smtClean="0"/>
              <a:t>Amenhotep</a:t>
            </a:r>
            <a:r>
              <a:rPr lang="en-US" dirty="0" smtClean="0"/>
              <a:t> IV, decides to change his name</a:t>
            </a:r>
          </a:p>
          <a:p>
            <a:r>
              <a:rPr lang="en-US" u="sng" dirty="0" smtClean="0"/>
              <a:t>Essentially “fires” the gods of Egypt in favor of the </a:t>
            </a:r>
            <a:r>
              <a:rPr lang="en-US" u="sng" dirty="0" err="1" smtClean="0"/>
              <a:t>Aten</a:t>
            </a:r>
            <a:r>
              <a:rPr lang="en-US" u="sng" dirty="0" smtClean="0"/>
              <a:t>- god of the sun disk</a:t>
            </a:r>
          </a:p>
          <a:p>
            <a:r>
              <a:rPr lang="en-US" u="sng" dirty="0" smtClean="0"/>
              <a:t>Attempts to institute </a:t>
            </a:r>
            <a:r>
              <a:rPr lang="en-US" b="1" i="1" u="sng" dirty="0" smtClean="0">
                <a:solidFill>
                  <a:srgbClr val="00B050"/>
                </a:solidFill>
              </a:rPr>
              <a:t>MONOTHEISM</a:t>
            </a:r>
            <a:r>
              <a:rPr lang="en-US" u="sng" dirty="0" smtClean="0"/>
              <a:t> – belief in one god</a:t>
            </a:r>
            <a:r>
              <a:rPr lang="en-US" dirty="0" smtClean="0"/>
              <a:t>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31660"/>
            <a:ext cx="4069755" cy="542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9094</TotalTime>
  <Words>516</Words>
  <Application>Microsoft Office PowerPoint</Application>
  <PresentationFormat>On-screen Show (4:3)</PresentationFormat>
  <Paragraphs>70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Consolas</vt:lpstr>
      <vt:lpstr>Corbel</vt:lpstr>
      <vt:lpstr>Wingdings</vt:lpstr>
      <vt:lpstr>Wingdings 2</vt:lpstr>
      <vt:lpstr>Wingdings 3</vt:lpstr>
      <vt:lpstr>Metro</vt:lpstr>
      <vt:lpstr>The New Kingdom:  The Glory of Egypt</vt:lpstr>
      <vt:lpstr>The New Kingdom</vt:lpstr>
      <vt:lpstr>The Eighteenth Dynasty</vt:lpstr>
      <vt:lpstr>Hatshepsut, Queen of Kings</vt:lpstr>
      <vt:lpstr>Thutmose III</vt:lpstr>
      <vt:lpstr>Family Matters</vt:lpstr>
      <vt:lpstr>The Temple of Hatshepsut</vt:lpstr>
      <vt:lpstr>Hatshepsut Today</vt:lpstr>
      <vt:lpstr>Akhenaten</vt:lpstr>
      <vt:lpstr>Akhenaten and Monotheism</vt:lpstr>
      <vt:lpstr>Tutankhamun</vt:lpstr>
      <vt:lpstr>King Tut</vt:lpstr>
      <vt:lpstr>King Tut</vt:lpstr>
      <vt:lpstr>The Valley of the Kings</vt:lpstr>
      <vt:lpstr>The Valley of the Kings</vt:lpstr>
      <vt:lpstr>The Curse of King Tut</vt:lpstr>
      <vt:lpstr>The Greatest Discovery in History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New Kingdom:  The Glory of Egypt</dc:title>
  <dc:creator>Lawrence Ashley Staten</dc:creator>
  <cp:lastModifiedBy>Lawrence Staten</cp:lastModifiedBy>
  <cp:revision>20</cp:revision>
  <dcterms:created xsi:type="dcterms:W3CDTF">2011-08-03T22:47:13Z</dcterms:created>
  <dcterms:modified xsi:type="dcterms:W3CDTF">2016-09-19T20:48:19Z</dcterms:modified>
</cp:coreProperties>
</file>